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0" r:id="rId2"/>
    <p:sldId id="269" r:id="rId3"/>
    <p:sldId id="268" r:id="rId4"/>
    <p:sldId id="267" r:id="rId5"/>
    <p:sldId id="266" r:id="rId6"/>
    <p:sldId id="270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>
        <p:scale>
          <a:sx n="70" d="100"/>
          <a:sy n="70" d="100"/>
        </p:scale>
        <p:origin x="738" y="138"/>
      </p:cViewPr>
      <p:guideLst/>
    </p:cSldViewPr>
  </p:slideViewPr>
  <p:outlineViewPr>
    <p:cViewPr>
      <p:scale>
        <a:sx n="33" d="100"/>
        <a:sy n="33" d="100"/>
      </p:scale>
      <p:origin x="0" y="-9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6personalitie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ps.org/Page/3337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778657" cy="706964"/>
          </a:xfrm>
        </p:spPr>
        <p:txBody>
          <a:bodyPr/>
          <a:lstStyle/>
          <a:p>
            <a:r>
              <a:rPr lang="en-US" dirty="0" smtClean="0"/>
              <a:t>Chemistry – Aug </a:t>
            </a:r>
            <a:r>
              <a:rPr lang="en-US" dirty="0" smtClean="0"/>
              <a:t>13, 2019 </a:t>
            </a:r>
            <a:r>
              <a:rPr lang="en-US" dirty="0" smtClean="0"/>
              <a:t>– Triplett  Rm 210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603500"/>
            <a:ext cx="10350110" cy="392013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Welcome to Chemistry!! 		Sit anywhere </a:t>
            </a:r>
            <a:r>
              <a:rPr lang="en-US" sz="2800" b="1" u="sng" dirty="0" smtClean="0"/>
              <a:t>for today</a:t>
            </a:r>
            <a:r>
              <a:rPr lang="en-US" sz="2800" b="1" dirty="0" smtClean="0"/>
              <a:t>. </a:t>
            </a:r>
            <a:endParaRPr lang="en-US" sz="2800" b="1" dirty="0" smtClean="0"/>
          </a:p>
          <a:p>
            <a:r>
              <a:rPr lang="en-US" sz="2800" b="1" dirty="0" smtClean="0"/>
              <a:t>Student Handbook (1</a:t>
            </a:r>
            <a:r>
              <a:rPr lang="en-US" sz="2800" b="1" baseline="30000" dirty="0" smtClean="0"/>
              <a:t>st </a:t>
            </a:r>
            <a:r>
              <a:rPr lang="en-US" sz="2800" b="1" dirty="0" smtClean="0"/>
              <a:t>Per p4-6, 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Per p7-8, 8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Per p18)</a:t>
            </a:r>
            <a:endParaRPr lang="en-US" sz="2800" b="1" dirty="0" smtClean="0"/>
          </a:p>
          <a:p>
            <a:r>
              <a:rPr lang="en-US" sz="2800" b="1" dirty="0" smtClean="0"/>
              <a:t>Let’s </a:t>
            </a:r>
            <a:r>
              <a:rPr lang="en-US" sz="2800" b="1" dirty="0" smtClean="0"/>
              <a:t>find out about YOU, ME, US….How?...Why?</a:t>
            </a:r>
          </a:p>
          <a:p>
            <a:r>
              <a:rPr lang="en-US" sz="2800" dirty="0" smtClean="0"/>
              <a:t>Four Dimensions Measured: </a:t>
            </a:r>
          </a:p>
          <a:p>
            <a:pPr lvl="1"/>
            <a:r>
              <a:rPr lang="en-US" sz="2600" dirty="0" smtClean="0"/>
              <a:t>Introvert (I) – Extrovert (E)		Sensing (S) – Intuitive (N)</a:t>
            </a:r>
          </a:p>
          <a:p>
            <a:pPr lvl="1"/>
            <a:r>
              <a:rPr lang="en-US" sz="2600" dirty="0" smtClean="0"/>
              <a:t>Thinking (T) – Feeling (F)			Perceiving (P) – Judging (J)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Explorers (*S*P)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6" t="15625" r="2265" b="10400"/>
          <a:stretch/>
        </p:blipFill>
        <p:spPr>
          <a:xfrm>
            <a:off x="1154954" y="1948721"/>
            <a:ext cx="10127804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4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Sentinels (*S*J)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4" t="13781" r="2265" b="13678"/>
          <a:stretch/>
        </p:blipFill>
        <p:spPr>
          <a:xfrm>
            <a:off x="884425" y="1903751"/>
            <a:ext cx="10452058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3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Diplomats (*NF*)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56" t="13986" r="1820" b="13883"/>
          <a:stretch/>
        </p:blipFill>
        <p:spPr>
          <a:xfrm>
            <a:off x="824459" y="1948720"/>
            <a:ext cx="1047921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Analysts (*NT*)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0" t="15420" r="2610" b="12243"/>
          <a:stretch/>
        </p:blipFill>
        <p:spPr>
          <a:xfrm>
            <a:off x="1020041" y="1910429"/>
            <a:ext cx="1038219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6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Check out </a:t>
            </a:r>
            <a:r>
              <a:rPr lang="en-US" sz="2400" b="1" dirty="0" smtClean="0">
                <a:hlinkClick r:id="rId2"/>
              </a:rPr>
              <a:t>https://www.16personalities.com/</a:t>
            </a:r>
            <a:endParaRPr lang="en-US" sz="2400" b="1" dirty="0" smtClean="0"/>
          </a:p>
          <a:p>
            <a:r>
              <a:rPr lang="en-US" sz="2400" b="1" dirty="0" smtClean="0"/>
              <a:t>Determine your type by taking their quiz (10 min)</a:t>
            </a:r>
          </a:p>
          <a:p>
            <a:r>
              <a:rPr lang="en-US" sz="2400" b="1" dirty="0" smtClean="0"/>
              <a:t>Pick </a:t>
            </a:r>
            <a:r>
              <a:rPr lang="en-US" sz="2400" b="1" dirty="0"/>
              <a:t>up a copy of your type’s learning style information</a:t>
            </a:r>
          </a:p>
          <a:p>
            <a:r>
              <a:rPr lang="en-US" sz="2400" b="1" dirty="0"/>
              <a:t>Survey </a:t>
            </a:r>
            <a:r>
              <a:rPr lang="en-US" sz="2400" b="1" dirty="0" smtClean="0"/>
              <a:t>classmates. Try to find at least one representative for each of the 16 personalities. </a:t>
            </a:r>
          </a:p>
          <a:p>
            <a:r>
              <a:rPr lang="en-US" sz="2400" b="1" dirty="0" smtClean="0"/>
              <a:t>Identify your type on the teacher’s survey sheet by signing your name.</a:t>
            </a:r>
          </a:p>
          <a:p>
            <a:r>
              <a:rPr lang="en-US" sz="2400" b="1" dirty="0" smtClean="0"/>
              <a:t>Line ups (time permitting)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7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29919" cy="34163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Visit our class website.</a:t>
            </a:r>
            <a:endParaRPr lang="en-US" sz="2400" b="1" dirty="0"/>
          </a:p>
          <a:p>
            <a:r>
              <a:rPr lang="en-US" sz="2400" b="1" dirty="0"/>
              <a:t>D</a:t>
            </a:r>
            <a:r>
              <a:rPr lang="en-US" sz="2400" b="1" dirty="0" smtClean="0"/>
              <a:t>ownload the syllabus. Print and bring to next class. </a:t>
            </a:r>
          </a:p>
          <a:p>
            <a:pPr lvl="1"/>
            <a:r>
              <a:rPr lang="en-US" sz="2000" b="1" dirty="0" smtClean="0"/>
              <a:t>(2 </a:t>
            </a:r>
            <a:r>
              <a:rPr lang="en-US" sz="2000" b="1" dirty="0" err="1" smtClean="0"/>
              <a:t>pt</a:t>
            </a:r>
            <a:r>
              <a:rPr lang="en-US" sz="2000" b="1" dirty="0" smtClean="0"/>
              <a:t> assignment) Show me the syllabus hardcopy or digital for credit</a:t>
            </a:r>
            <a:r>
              <a:rPr lang="en-US" sz="2000" b="1" dirty="0" smtClean="0"/>
              <a:t>.</a:t>
            </a:r>
          </a:p>
          <a:p>
            <a:pPr lvl="1"/>
            <a:r>
              <a:rPr lang="en-US" sz="2000" b="1" dirty="0"/>
              <a:t>Complete the Syllabus Verification Form Signed by a parent and you. </a:t>
            </a:r>
          </a:p>
          <a:p>
            <a:r>
              <a:rPr lang="en-US" sz="2400" b="1" dirty="0" smtClean="0"/>
              <a:t>Determine </a:t>
            </a:r>
            <a:r>
              <a:rPr lang="en-US" sz="2400" b="1" dirty="0" smtClean="0"/>
              <a:t>Albert’s Life Lesson for </a:t>
            </a:r>
            <a:r>
              <a:rPr lang="en-US" sz="2400" b="1" dirty="0" smtClean="0"/>
              <a:t>August (#1)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>
                <a:hlinkClick r:id="rId2"/>
              </a:rPr>
              <a:t>https://</a:t>
            </a:r>
            <a:r>
              <a:rPr lang="en-US" sz="2400" b="1" dirty="0" smtClean="0">
                <a:hlinkClick r:id="rId2"/>
              </a:rPr>
              <a:t>www.slps.org/Page/33378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23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15276</TotalTime>
  <Words>158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Chemistry – Aug 13, 2019 – Triplett  Rm 210 </vt:lpstr>
      <vt:lpstr>The Explorers (*S*P)</vt:lpstr>
      <vt:lpstr>The Sentinels (*S*J)</vt:lpstr>
      <vt:lpstr>The Diplomats (*NF*)</vt:lpstr>
      <vt:lpstr>The Analysts (*NT*) </vt:lpstr>
      <vt:lpstr>What to do…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74</cp:revision>
  <dcterms:created xsi:type="dcterms:W3CDTF">2015-08-11T02:33:52Z</dcterms:created>
  <dcterms:modified xsi:type="dcterms:W3CDTF">2019-08-12T20:11:40Z</dcterms:modified>
</cp:coreProperties>
</file>